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4"/>
  </p:notesMasterIdLst>
  <p:sldIdLst>
    <p:sldId id="288" r:id="rId2"/>
    <p:sldId id="271" r:id="rId3"/>
    <p:sldId id="274" r:id="rId4"/>
    <p:sldId id="256" r:id="rId5"/>
    <p:sldId id="287" r:id="rId6"/>
    <p:sldId id="258" r:id="rId7"/>
    <p:sldId id="259" r:id="rId8"/>
    <p:sldId id="286" r:id="rId9"/>
    <p:sldId id="283" r:id="rId10"/>
    <p:sldId id="285" r:id="rId11"/>
    <p:sldId id="281" r:id="rId12"/>
    <p:sldId id="284"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919" autoAdjust="0"/>
  </p:normalViewPr>
  <p:slideViewPr>
    <p:cSldViewPr>
      <p:cViewPr varScale="1">
        <p:scale>
          <a:sx n="77" d="100"/>
          <a:sy n="77" d="100"/>
        </p:scale>
        <p:origin x="179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401CCE-FDAE-4C55-A497-D00D0897BC6A}" type="datetimeFigureOut">
              <a:rPr lang="en-GB" smtClean="0"/>
              <a:t>15/06/2020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E4441B-FF0D-4346-BC3B-22970650A2BF}" type="slidenum">
              <a:rPr lang="en-GB" smtClean="0"/>
              <a:t>‹#›</a:t>
            </a:fld>
            <a:endParaRPr lang="en-GB"/>
          </a:p>
        </p:txBody>
      </p:sp>
    </p:spTree>
    <p:extLst>
      <p:ext uri="{BB962C8B-B14F-4D97-AF65-F5344CB8AC3E}">
        <p14:creationId xmlns:p14="http://schemas.microsoft.com/office/powerpoint/2010/main" val="339611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a:t>
            </a:r>
            <a:r>
              <a:rPr lang="en-GB" baseline="0" dirty="0" smtClean="0"/>
              <a:t> we come up to the summer holidays during this unusual time, please take time to read this assembly and appreciate how fabulous you all are.</a:t>
            </a:r>
            <a:endParaRPr lang="en-GB" dirty="0"/>
          </a:p>
        </p:txBody>
      </p:sp>
      <p:sp>
        <p:nvSpPr>
          <p:cNvPr id="4" name="Slide Number Placeholder 3"/>
          <p:cNvSpPr>
            <a:spLocks noGrp="1"/>
          </p:cNvSpPr>
          <p:nvPr>
            <p:ph type="sldNum" sz="quarter" idx="10"/>
          </p:nvPr>
        </p:nvSpPr>
        <p:spPr/>
        <p:txBody>
          <a:bodyPr/>
          <a:lstStyle/>
          <a:p>
            <a:fld id="{71E4441B-FF0D-4346-BC3B-22970650A2BF}" type="slidenum">
              <a:rPr lang="en-GB" smtClean="0"/>
              <a:t>1</a:t>
            </a:fld>
            <a:endParaRPr lang="en-GB"/>
          </a:p>
        </p:txBody>
      </p:sp>
    </p:spTree>
    <p:extLst>
      <p:ext uri="{BB962C8B-B14F-4D97-AF65-F5344CB8AC3E}">
        <p14:creationId xmlns:p14="http://schemas.microsoft.com/office/powerpoint/2010/main" val="2034253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a:t>
            </a:r>
            <a:r>
              <a:rPr lang="en-GB" baseline="0" dirty="0"/>
              <a:t> in order to be successful and your best you , you must firstly decide what that means for you? Does it mean moving up a set in maths, playing for the school football or netball team, getting into school everyday on time, being kind to everyone even if you are not friends</a:t>
            </a:r>
            <a:r>
              <a:rPr lang="en-GB" baseline="0" dirty="0" smtClean="0"/>
              <a:t>, does it mean surviving lockdown without falling out with siblings?</a:t>
            </a:r>
            <a:endParaRPr lang="en-GB" baseline="0" dirty="0"/>
          </a:p>
          <a:p>
            <a:endParaRPr lang="en-GB" baseline="0" dirty="0"/>
          </a:p>
          <a:p>
            <a:r>
              <a:rPr lang="en-GB" baseline="0" dirty="0"/>
              <a:t>You have already made the transition from primary school and starting building your foundation blocks for your secondary career – but how are you going to make sure you have memories of your best you?</a:t>
            </a:r>
            <a:endParaRPr lang="en-GB" dirty="0"/>
          </a:p>
        </p:txBody>
      </p:sp>
      <p:sp>
        <p:nvSpPr>
          <p:cNvPr id="4" name="Slide Number Placeholder 3"/>
          <p:cNvSpPr>
            <a:spLocks noGrp="1"/>
          </p:cNvSpPr>
          <p:nvPr>
            <p:ph type="sldNum" sz="quarter" idx="10"/>
          </p:nvPr>
        </p:nvSpPr>
        <p:spPr/>
        <p:txBody>
          <a:bodyPr/>
          <a:lstStyle/>
          <a:p>
            <a:fld id="{71E4441B-FF0D-4346-BC3B-22970650A2BF}" type="slidenum">
              <a:rPr lang="en-GB" smtClean="0"/>
              <a:t>10</a:t>
            </a:fld>
            <a:endParaRPr lang="en-GB"/>
          </a:p>
        </p:txBody>
      </p:sp>
    </p:spTree>
    <p:extLst>
      <p:ext uri="{BB962C8B-B14F-4D97-AF65-F5344CB8AC3E}">
        <p14:creationId xmlns:p14="http://schemas.microsoft.com/office/powerpoint/2010/main" val="30837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had £86,400 to spend everyday and if you didn’t spend it you lost it – what would you do with it?</a:t>
            </a:r>
          </a:p>
          <a:p>
            <a:r>
              <a:rPr lang="en-GB" dirty="0"/>
              <a:t>That’s how many seconds you have in every day  -</a:t>
            </a:r>
            <a:r>
              <a:rPr lang="en-GB" baseline="0" dirty="0"/>
              <a:t> so make them count towards becoming the best version of you.</a:t>
            </a:r>
            <a:endParaRPr lang="en-GB" dirty="0"/>
          </a:p>
        </p:txBody>
      </p:sp>
      <p:sp>
        <p:nvSpPr>
          <p:cNvPr id="4" name="Slide Number Placeholder 3"/>
          <p:cNvSpPr>
            <a:spLocks noGrp="1"/>
          </p:cNvSpPr>
          <p:nvPr>
            <p:ph type="sldNum" sz="quarter" idx="10"/>
          </p:nvPr>
        </p:nvSpPr>
        <p:spPr/>
        <p:txBody>
          <a:bodyPr/>
          <a:lstStyle/>
          <a:p>
            <a:fld id="{71E4441B-FF0D-4346-BC3B-22970650A2BF}" type="slidenum">
              <a:rPr lang="en-GB" smtClean="0"/>
              <a:t>11</a:t>
            </a:fld>
            <a:endParaRPr lang="en-GB"/>
          </a:p>
        </p:txBody>
      </p:sp>
    </p:spTree>
    <p:extLst>
      <p:ext uri="{BB962C8B-B14F-4D97-AF65-F5344CB8AC3E}">
        <p14:creationId xmlns:p14="http://schemas.microsoft.com/office/powerpoint/2010/main" val="4140457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hope you have enjoyed the assembly and take away some really important points. Thank </a:t>
            </a:r>
            <a:r>
              <a:rPr lang="en-GB" dirty="0" smtClean="0"/>
              <a:t>you</a:t>
            </a:r>
            <a:r>
              <a:rPr lang="en-GB" baseline="0" dirty="0" smtClean="0"/>
              <a:t> and Farewell from Mrs Power.</a:t>
            </a:r>
            <a:endParaRPr lang="en-GB" dirty="0"/>
          </a:p>
        </p:txBody>
      </p:sp>
      <p:sp>
        <p:nvSpPr>
          <p:cNvPr id="4" name="Slide Number Placeholder 3"/>
          <p:cNvSpPr>
            <a:spLocks noGrp="1"/>
          </p:cNvSpPr>
          <p:nvPr>
            <p:ph type="sldNum" sz="quarter" idx="10"/>
          </p:nvPr>
        </p:nvSpPr>
        <p:spPr/>
        <p:txBody>
          <a:bodyPr/>
          <a:lstStyle/>
          <a:p>
            <a:fld id="{71E4441B-FF0D-4346-BC3B-22970650A2BF}" type="slidenum">
              <a:rPr lang="en-GB" smtClean="0"/>
              <a:t>12</a:t>
            </a:fld>
            <a:endParaRPr lang="en-GB"/>
          </a:p>
        </p:txBody>
      </p:sp>
    </p:spTree>
    <p:extLst>
      <p:ext uri="{BB962C8B-B14F-4D97-AF65-F5344CB8AC3E}">
        <p14:creationId xmlns:p14="http://schemas.microsoft.com/office/powerpoint/2010/main" val="365634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it fair</a:t>
            </a:r>
            <a:r>
              <a:rPr lang="en-GB" baseline="0" dirty="0"/>
              <a:t> to say that the clip you have just seen showed some amazing skills and mastery?</a:t>
            </a:r>
          </a:p>
          <a:p>
            <a:r>
              <a:rPr lang="en-GB" baseline="0" dirty="0"/>
              <a:t>These people were not born able to do any of those things – it took a huge amount of time to get to that level along with a few other important traits along the way.</a:t>
            </a:r>
          </a:p>
          <a:p>
            <a:r>
              <a:rPr lang="en-GB" baseline="0" dirty="0"/>
              <a:t>What skills did these people need to be able to achieve all of those awesome things? – </a:t>
            </a:r>
          </a:p>
          <a:p>
            <a:r>
              <a:rPr lang="en-GB" baseline="0" dirty="0"/>
              <a:t>Brilliant so let’s look at what some famous people said about becoming successful and how to become the best version of themselves</a:t>
            </a:r>
            <a:endParaRPr lang="en-GB" dirty="0"/>
          </a:p>
        </p:txBody>
      </p:sp>
      <p:sp>
        <p:nvSpPr>
          <p:cNvPr id="4" name="Slide Number Placeholder 3"/>
          <p:cNvSpPr>
            <a:spLocks noGrp="1"/>
          </p:cNvSpPr>
          <p:nvPr>
            <p:ph type="sldNum" sz="quarter" idx="10"/>
          </p:nvPr>
        </p:nvSpPr>
        <p:spPr/>
        <p:txBody>
          <a:bodyPr/>
          <a:lstStyle/>
          <a:p>
            <a:fld id="{71E4441B-FF0D-4346-BC3B-22970650A2BF}" type="slidenum">
              <a:rPr lang="en-GB" smtClean="0"/>
              <a:t>2</a:t>
            </a:fld>
            <a:endParaRPr lang="en-GB"/>
          </a:p>
        </p:txBody>
      </p:sp>
    </p:spTree>
    <p:extLst>
      <p:ext uri="{BB962C8B-B14F-4D97-AF65-F5344CB8AC3E}">
        <p14:creationId xmlns:p14="http://schemas.microsoft.com/office/powerpoint/2010/main" val="4231301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Imagination – Christian Ronaldo said dreams are not what you see in your sleep, dreams</a:t>
            </a:r>
            <a:r>
              <a:rPr lang="en-GB" baseline="0" dirty="0"/>
              <a:t> are things that do not let you sleep.</a:t>
            </a:r>
          </a:p>
          <a:p>
            <a:endParaRPr lang="en-GB" baseline="0" dirty="0"/>
          </a:p>
          <a:p>
            <a:r>
              <a:rPr lang="en-GB" baseline="0" dirty="0"/>
              <a:t>Determination – Ariana Grande has said the quote that drove her on after the Manchester bombing were “the power of determination will make you unstoppable” and that’s what she did.</a:t>
            </a:r>
          </a:p>
          <a:p>
            <a:endParaRPr lang="en-GB" baseline="0" dirty="0"/>
          </a:p>
          <a:p>
            <a:r>
              <a:rPr lang="en-GB" baseline="0" dirty="0"/>
              <a:t>Commitment – David Beckham says that he had to train for over 10,000 hours to master his football skills, it was not natural talent that made him the best, he was committed to becoming the best.</a:t>
            </a:r>
          </a:p>
          <a:p>
            <a:endParaRPr lang="en-GB" baseline="0" dirty="0"/>
          </a:p>
        </p:txBody>
      </p:sp>
      <p:sp>
        <p:nvSpPr>
          <p:cNvPr id="4" name="Slide Number Placeholder 3"/>
          <p:cNvSpPr>
            <a:spLocks noGrp="1"/>
          </p:cNvSpPr>
          <p:nvPr>
            <p:ph type="sldNum" sz="quarter" idx="10"/>
          </p:nvPr>
        </p:nvSpPr>
        <p:spPr/>
        <p:txBody>
          <a:bodyPr/>
          <a:lstStyle/>
          <a:p>
            <a:fld id="{71E4441B-FF0D-4346-BC3B-22970650A2BF}" type="slidenum">
              <a:rPr lang="en-GB" smtClean="0"/>
              <a:t>3</a:t>
            </a:fld>
            <a:endParaRPr lang="en-GB"/>
          </a:p>
        </p:txBody>
      </p:sp>
    </p:spTree>
    <p:extLst>
      <p:ext uri="{BB962C8B-B14F-4D97-AF65-F5344CB8AC3E}">
        <p14:creationId xmlns:p14="http://schemas.microsoft.com/office/powerpoint/2010/main" val="4076309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She had an imagination that created some of the most famous characters</a:t>
            </a:r>
            <a:r>
              <a:rPr lang="en-GB" baseline="0" dirty="0"/>
              <a:t> in the world and she could see them and how they would come to life, </a:t>
            </a:r>
          </a:p>
          <a:p>
            <a:r>
              <a:rPr lang="en-GB" baseline="0" dirty="0"/>
              <a:t>She was determined to put this onto paper even though it took her 7 years in between trying to work and look after her family, she couldn’t even afford a computer she typed the book on an old school typewriter</a:t>
            </a:r>
          </a:p>
          <a:p>
            <a:r>
              <a:rPr lang="en-GB" baseline="0" dirty="0"/>
              <a:t>But that commitment went on to her becoming the first billionaire author etc. </a:t>
            </a:r>
            <a:endParaRPr lang="en-GB" dirty="0"/>
          </a:p>
        </p:txBody>
      </p:sp>
      <p:sp>
        <p:nvSpPr>
          <p:cNvPr id="4" name="Slide Number Placeholder 3"/>
          <p:cNvSpPr>
            <a:spLocks noGrp="1"/>
          </p:cNvSpPr>
          <p:nvPr>
            <p:ph type="sldNum" sz="quarter" idx="10"/>
          </p:nvPr>
        </p:nvSpPr>
        <p:spPr/>
        <p:txBody>
          <a:bodyPr/>
          <a:lstStyle/>
          <a:p>
            <a:fld id="{71E4441B-FF0D-4346-BC3B-22970650A2BF}" type="slidenum">
              <a:rPr lang="en-GB" smtClean="0"/>
              <a:t>4</a:t>
            </a:fld>
            <a:endParaRPr lang="en-GB"/>
          </a:p>
        </p:txBody>
      </p:sp>
    </p:spTree>
    <p:extLst>
      <p:ext uri="{BB962C8B-B14F-4D97-AF65-F5344CB8AC3E}">
        <p14:creationId xmlns:p14="http://schemas.microsoft.com/office/powerpoint/2010/main" val="3286754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JK Rowling went through massive periods of doubt and almost talked herself out of finishing the book in the first place. She admits she is her own worst critic</a:t>
            </a:r>
            <a:r>
              <a:rPr lang="en-GB" baseline="0" dirty="0"/>
              <a:t> and even</a:t>
            </a:r>
          </a:p>
          <a:p>
            <a:r>
              <a:rPr lang="en-GB" baseline="0" dirty="0"/>
              <a:t>When the book has been printed doubted her ability as a writer. How many times do we give ourselves a hard time about not being the best we can be and not listen to all the good things people tell you and say about you? If we do that over time, we start to only hear the negative words and not the positive that eats up our self esteem – which is how we feel about ourselves. </a:t>
            </a:r>
            <a:endParaRPr lang="en-GB" dirty="0"/>
          </a:p>
        </p:txBody>
      </p:sp>
      <p:sp>
        <p:nvSpPr>
          <p:cNvPr id="4" name="Slide Number Placeholder 3"/>
          <p:cNvSpPr>
            <a:spLocks noGrp="1"/>
          </p:cNvSpPr>
          <p:nvPr>
            <p:ph type="sldNum" sz="quarter" idx="10"/>
          </p:nvPr>
        </p:nvSpPr>
        <p:spPr/>
        <p:txBody>
          <a:bodyPr/>
          <a:lstStyle/>
          <a:p>
            <a:fld id="{71E4441B-FF0D-4346-BC3B-22970650A2BF}" type="slidenum">
              <a:rPr lang="en-GB" smtClean="0"/>
              <a:t>5</a:t>
            </a:fld>
            <a:endParaRPr lang="en-GB"/>
          </a:p>
        </p:txBody>
      </p:sp>
    </p:spTree>
    <p:extLst>
      <p:ext uri="{BB962C8B-B14F-4D97-AF65-F5344CB8AC3E}">
        <p14:creationId xmlns:p14="http://schemas.microsoft.com/office/powerpoint/2010/main" val="1434368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t>
            </a:r>
            <a:r>
              <a:rPr lang="en-GB" baseline="0" dirty="0"/>
              <a:t> imagined seeing his restaurants on every street in America</a:t>
            </a:r>
          </a:p>
          <a:p>
            <a:r>
              <a:rPr lang="en-GB" baseline="0" dirty="0"/>
              <a:t>He was determined to open a restaurant of his own after over 1000 restaurants rejected his secret recipe </a:t>
            </a:r>
          </a:p>
          <a:p>
            <a:r>
              <a:rPr lang="en-GB" baseline="0" dirty="0"/>
              <a:t>He was committed and worked 20 hour days putting tomatoes in tins to raise enough money to open that first restaurant.</a:t>
            </a:r>
            <a:endParaRPr lang="en-GB" dirty="0"/>
          </a:p>
        </p:txBody>
      </p:sp>
      <p:sp>
        <p:nvSpPr>
          <p:cNvPr id="4" name="Slide Number Placeholder 3"/>
          <p:cNvSpPr>
            <a:spLocks noGrp="1"/>
          </p:cNvSpPr>
          <p:nvPr>
            <p:ph type="sldNum" sz="quarter" idx="10"/>
          </p:nvPr>
        </p:nvSpPr>
        <p:spPr/>
        <p:txBody>
          <a:bodyPr/>
          <a:lstStyle/>
          <a:p>
            <a:fld id="{71E4441B-FF0D-4346-BC3B-22970650A2BF}" type="slidenum">
              <a:rPr lang="en-GB" smtClean="0"/>
              <a:t>6</a:t>
            </a:fld>
            <a:endParaRPr lang="en-GB"/>
          </a:p>
        </p:txBody>
      </p:sp>
    </p:spTree>
    <p:extLst>
      <p:ext uri="{BB962C8B-B14F-4D97-AF65-F5344CB8AC3E}">
        <p14:creationId xmlns:p14="http://schemas.microsoft.com/office/powerpoint/2010/main" val="2417473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a:t>
            </a:r>
            <a:r>
              <a:rPr lang="en-GB" baseline="0" dirty="0"/>
              <a:t> turned out he was dyslexic – he never questioned his own self and strived the be the best version of him even when others doubted him.</a:t>
            </a:r>
            <a:endParaRPr lang="en-GB" dirty="0"/>
          </a:p>
        </p:txBody>
      </p:sp>
      <p:sp>
        <p:nvSpPr>
          <p:cNvPr id="4" name="Slide Number Placeholder 3"/>
          <p:cNvSpPr>
            <a:spLocks noGrp="1"/>
          </p:cNvSpPr>
          <p:nvPr>
            <p:ph type="sldNum" sz="quarter" idx="10"/>
          </p:nvPr>
        </p:nvSpPr>
        <p:spPr/>
        <p:txBody>
          <a:bodyPr/>
          <a:lstStyle/>
          <a:p>
            <a:fld id="{71E4441B-FF0D-4346-BC3B-22970650A2BF}" type="slidenum">
              <a:rPr lang="en-GB" smtClean="0"/>
              <a:t>7</a:t>
            </a:fld>
            <a:endParaRPr lang="en-GB"/>
          </a:p>
        </p:txBody>
      </p:sp>
    </p:spTree>
    <p:extLst>
      <p:ext uri="{BB962C8B-B14F-4D97-AF65-F5344CB8AC3E}">
        <p14:creationId xmlns:p14="http://schemas.microsoft.com/office/powerpoint/2010/main" val="945699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Einstein wrote this phrase to demonstrate the everybody is does things in different way and just because one way works for one, it does not mean it will work for you and </a:t>
            </a:r>
          </a:p>
          <a:p>
            <a:r>
              <a:rPr lang="en-GB" dirty="0"/>
              <a:t>This</a:t>
            </a:r>
            <a:r>
              <a:rPr lang="en-GB" baseline="0" dirty="0"/>
              <a:t> goes back to the first slide where Oscar Wilde quoted be yourself, because everyone else is taken.</a:t>
            </a:r>
          </a:p>
          <a:p>
            <a:r>
              <a:rPr lang="en-GB" baseline="0" dirty="0"/>
              <a:t>Being the best version of you will be different to your friends best version of them</a:t>
            </a:r>
            <a:r>
              <a:rPr lang="en-GB" baseline="0" dirty="0" smtClean="0"/>
              <a:t>. In these odd and uncertain times you must remember that you are an inspirational person who is </a:t>
            </a:r>
          </a:p>
          <a:p>
            <a:r>
              <a:rPr lang="en-GB" baseline="0" dirty="0" smtClean="0"/>
              <a:t>Responsible for showing the world who you can be.</a:t>
            </a:r>
            <a:endParaRPr lang="en-GB" dirty="0"/>
          </a:p>
        </p:txBody>
      </p:sp>
      <p:sp>
        <p:nvSpPr>
          <p:cNvPr id="4" name="Slide Number Placeholder 3"/>
          <p:cNvSpPr>
            <a:spLocks noGrp="1"/>
          </p:cNvSpPr>
          <p:nvPr>
            <p:ph type="sldNum" sz="quarter" idx="10"/>
          </p:nvPr>
        </p:nvSpPr>
        <p:spPr/>
        <p:txBody>
          <a:bodyPr/>
          <a:lstStyle/>
          <a:p>
            <a:fld id="{71E4441B-FF0D-4346-BC3B-22970650A2BF}" type="slidenum">
              <a:rPr lang="en-GB" smtClean="0"/>
              <a:t>8</a:t>
            </a:fld>
            <a:endParaRPr lang="en-GB"/>
          </a:p>
        </p:txBody>
      </p:sp>
    </p:spTree>
    <p:extLst>
      <p:ext uri="{BB962C8B-B14F-4D97-AF65-F5344CB8AC3E}">
        <p14:creationId xmlns:p14="http://schemas.microsoft.com/office/powerpoint/2010/main" val="1647459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no 2 people in the world have</a:t>
            </a:r>
            <a:r>
              <a:rPr lang="en-GB" baseline="0" dirty="0"/>
              <a:t> the same DNA or fingerprints, including identical twins!</a:t>
            </a:r>
            <a:endParaRPr lang="en-GB" dirty="0"/>
          </a:p>
        </p:txBody>
      </p:sp>
      <p:sp>
        <p:nvSpPr>
          <p:cNvPr id="4" name="Slide Number Placeholder 3"/>
          <p:cNvSpPr>
            <a:spLocks noGrp="1"/>
          </p:cNvSpPr>
          <p:nvPr>
            <p:ph type="sldNum" sz="quarter" idx="10"/>
          </p:nvPr>
        </p:nvSpPr>
        <p:spPr/>
        <p:txBody>
          <a:bodyPr/>
          <a:lstStyle/>
          <a:p>
            <a:fld id="{71E4441B-FF0D-4346-BC3B-22970650A2BF}" type="slidenum">
              <a:rPr lang="en-GB" smtClean="0"/>
              <a:t>9</a:t>
            </a:fld>
            <a:endParaRPr lang="en-GB"/>
          </a:p>
        </p:txBody>
      </p:sp>
    </p:spTree>
    <p:extLst>
      <p:ext uri="{BB962C8B-B14F-4D97-AF65-F5344CB8AC3E}">
        <p14:creationId xmlns:p14="http://schemas.microsoft.com/office/powerpoint/2010/main" val="957647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DE915F-2416-4433-BFFC-4F008FBFC7ED}" type="datetimeFigureOut">
              <a:rPr lang="en-GB" smtClean="0"/>
              <a:t>15/06/2020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60FA8C-EAF5-4CAA-B026-2A1EDA9EF8FE}" type="slidenum">
              <a:rPr lang="en-GB" smtClean="0"/>
              <a:t>‹#›</a:t>
            </a:fld>
            <a:endParaRPr lang="en-GB"/>
          </a:p>
        </p:txBody>
      </p:sp>
    </p:spTree>
    <p:extLst>
      <p:ext uri="{BB962C8B-B14F-4D97-AF65-F5344CB8AC3E}">
        <p14:creationId xmlns:p14="http://schemas.microsoft.com/office/powerpoint/2010/main" val="2137417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DE915F-2416-4433-BFFC-4F008FBFC7ED}" type="datetimeFigureOut">
              <a:rPr lang="en-GB" smtClean="0"/>
              <a:t>15/06/2020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60FA8C-EAF5-4CAA-B026-2A1EDA9EF8FE}" type="slidenum">
              <a:rPr lang="en-GB" smtClean="0"/>
              <a:t>‹#›</a:t>
            </a:fld>
            <a:endParaRPr lang="en-GB"/>
          </a:p>
        </p:txBody>
      </p:sp>
    </p:spTree>
    <p:extLst>
      <p:ext uri="{BB962C8B-B14F-4D97-AF65-F5344CB8AC3E}">
        <p14:creationId xmlns:p14="http://schemas.microsoft.com/office/powerpoint/2010/main" val="3701450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DE915F-2416-4433-BFFC-4F008FBFC7ED}" type="datetimeFigureOut">
              <a:rPr lang="en-GB" smtClean="0"/>
              <a:t>15/06/2020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60FA8C-EAF5-4CAA-B026-2A1EDA9EF8FE}"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2390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DE915F-2416-4433-BFFC-4F008FBFC7ED}" type="datetimeFigureOut">
              <a:rPr lang="en-GB" smtClean="0"/>
              <a:t>15/06/2020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60FA8C-EAF5-4CAA-B026-2A1EDA9EF8FE}" type="slidenum">
              <a:rPr lang="en-GB" smtClean="0"/>
              <a:t>‹#›</a:t>
            </a:fld>
            <a:endParaRPr lang="en-GB"/>
          </a:p>
        </p:txBody>
      </p:sp>
    </p:spTree>
    <p:extLst>
      <p:ext uri="{BB962C8B-B14F-4D97-AF65-F5344CB8AC3E}">
        <p14:creationId xmlns:p14="http://schemas.microsoft.com/office/powerpoint/2010/main" val="2106065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DE915F-2416-4433-BFFC-4F008FBFC7ED}" type="datetimeFigureOut">
              <a:rPr lang="en-GB" smtClean="0"/>
              <a:t>15/06/2020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60FA8C-EAF5-4CAA-B026-2A1EDA9EF8FE}"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23306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DE915F-2416-4433-BFFC-4F008FBFC7ED}" type="datetimeFigureOut">
              <a:rPr lang="en-GB" smtClean="0"/>
              <a:t>15/06/2020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60FA8C-EAF5-4CAA-B026-2A1EDA9EF8FE}" type="slidenum">
              <a:rPr lang="en-GB" smtClean="0"/>
              <a:t>‹#›</a:t>
            </a:fld>
            <a:endParaRPr lang="en-GB"/>
          </a:p>
        </p:txBody>
      </p:sp>
    </p:spTree>
    <p:extLst>
      <p:ext uri="{BB962C8B-B14F-4D97-AF65-F5344CB8AC3E}">
        <p14:creationId xmlns:p14="http://schemas.microsoft.com/office/powerpoint/2010/main" val="222505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DE915F-2416-4433-BFFC-4F008FBFC7ED}" type="datetimeFigureOut">
              <a:rPr lang="en-GB" smtClean="0"/>
              <a:t>15/06/2020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60FA8C-EAF5-4CAA-B026-2A1EDA9EF8FE}" type="slidenum">
              <a:rPr lang="en-GB" smtClean="0"/>
              <a:t>‹#›</a:t>
            </a:fld>
            <a:endParaRPr lang="en-GB"/>
          </a:p>
        </p:txBody>
      </p:sp>
    </p:spTree>
    <p:extLst>
      <p:ext uri="{BB962C8B-B14F-4D97-AF65-F5344CB8AC3E}">
        <p14:creationId xmlns:p14="http://schemas.microsoft.com/office/powerpoint/2010/main" val="9238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DE915F-2416-4433-BFFC-4F008FBFC7ED}" type="datetimeFigureOut">
              <a:rPr lang="en-GB" smtClean="0"/>
              <a:t>15/06/2020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60FA8C-EAF5-4CAA-B026-2A1EDA9EF8FE}" type="slidenum">
              <a:rPr lang="en-GB" smtClean="0"/>
              <a:t>‹#›</a:t>
            </a:fld>
            <a:endParaRPr lang="en-GB"/>
          </a:p>
        </p:txBody>
      </p:sp>
    </p:spTree>
    <p:extLst>
      <p:ext uri="{BB962C8B-B14F-4D97-AF65-F5344CB8AC3E}">
        <p14:creationId xmlns:p14="http://schemas.microsoft.com/office/powerpoint/2010/main" val="4255393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DE915F-2416-4433-BFFC-4F008FBFC7ED}" type="datetimeFigureOut">
              <a:rPr lang="en-GB" smtClean="0"/>
              <a:t>15/06/2020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60FA8C-EAF5-4CAA-B026-2A1EDA9EF8FE}" type="slidenum">
              <a:rPr lang="en-GB" smtClean="0"/>
              <a:t>‹#›</a:t>
            </a:fld>
            <a:endParaRPr lang="en-GB"/>
          </a:p>
        </p:txBody>
      </p:sp>
    </p:spTree>
    <p:extLst>
      <p:ext uri="{BB962C8B-B14F-4D97-AF65-F5344CB8AC3E}">
        <p14:creationId xmlns:p14="http://schemas.microsoft.com/office/powerpoint/2010/main" val="1894592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DE915F-2416-4433-BFFC-4F008FBFC7ED}" type="datetimeFigureOut">
              <a:rPr lang="en-GB" smtClean="0"/>
              <a:t>15/06/2020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60FA8C-EAF5-4CAA-B026-2A1EDA9EF8FE}" type="slidenum">
              <a:rPr lang="en-GB" smtClean="0"/>
              <a:t>‹#›</a:t>
            </a:fld>
            <a:endParaRPr lang="en-GB"/>
          </a:p>
        </p:txBody>
      </p:sp>
    </p:spTree>
    <p:extLst>
      <p:ext uri="{BB962C8B-B14F-4D97-AF65-F5344CB8AC3E}">
        <p14:creationId xmlns:p14="http://schemas.microsoft.com/office/powerpoint/2010/main" val="3429531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DE915F-2416-4433-BFFC-4F008FBFC7ED}" type="datetimeFigureOut">
              <a:rPr lang="en-GB" smtClean="0"/>
              <a:t>15/06/2020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60FA8C-EAF5-4CAA-B026-2A1EDA9EF8FE}" type="slidenum">
              <a:rPr lang="en-GB" smtClean="0"/>
              <a:t>‹#›</a:t>
            </a:fld>
            <a:endParaRPr lang="en-GB"/>
          </a:p>
        </p:txBody>
      </p:sp>
    </p:spTree>
    <p:extLst>
      <p:ext uri="{BB962C8B-B14F-4D97-AF65-F5344CB8AC3E}">
        <p14:creationId xmlns:p14="http://schemas.microsoft.com/office/powerpoint/2010/main" val="4213334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DE915F-2416-4433-BFFC-4F008FBFC7ED}" type="datetimeFigureOut">
              <a:rPr lang="en-GB" smtClean="0"/>
              <a:t>15/06/2020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60FA8C-EAF5-4CAA-B026-2A1EDA9EF8FE}" type="slidenum">
              <a:rPr lang="en-GB" smtClean="0"/>
              <a:t>‹#›</a:t>
            </a:fld>
            <a:endParaRPr lang="en-GB"/>
          </a:p>
        </p:txBody>
      </p:sp>
    </p:spTree>
    <p:extLst>
      <p:ext uri="{BB962C8B-B14F-4D97-AF65-F5344CB8AC3E}">
        <p14:creationId xmlns:p14="http://schemas.microsoft.com/office/powerpoint/2010/main" val="405866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DE915F-2416-4433-BFFC-4F008FBFC7ED}" type="datetimeFigureOut">
              <a:rPr lang="en-GB" smtClean="0"/>
              <a:t>15/06/2020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60FA8C-EAF5-4CAA-B026-2A1EDA9EF8FE}" type="slidenum">
              <a:rPr lang="en-GB" smtClean="0"/>
              <a:t>‹#›</a:t>
            </a:fld>
            <a:endParaRPr lang="en-GB"/>
          </a:p>
        </p:txBody>
      </p:sp>
    </p:spTree>
    <p:extLst>
      <p:ext uri="{BB962C8B-B14F-4D97-AF65-F5344CB8AC3E}">
        <p14:creationId xmlns:p14="http://schemas.microsoft.com/office/powerpoint/2010/main" val="9605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DE915F-2416-4433-BFFC-4F008FBFC7ED}" type="datetimeFigureOut">
              <a:rPr lang="en-GB" smtClean="0"/>
              <a:t>15/06/2020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60FA8C-EAF5-4CAA-B026-2A1EDA9EF8FE}" type="slidenum">
              <a:rPr lang="en-GB" smtClean="0"/>
              <a:t>‹#›</a:t>
            </a:fld>
            <a:endParaRPr lang="en-GB"/>
          </a:p>
        </p:txBody>
      </p:sp>
    </p:spTree>
    <p:extLst>
      <p:ext uri="{BB962C8B-B14F-4D97-AF65-F5344CB8AC3E}">
        <p14:creationId xmlns:p14="http://schemas.microsoft.com/office/powerpoint/2010/main" val="3220888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3DE915F-2416-4433-BFFC-4F008FBFC7ED}" type="datetimeFigureOut">
              <a:rPr lang="en-GB" smtClean="0"/>
              <a:t>15/06/2020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60FA8C-EAF5-4CAA-B026-2A1EDA9EF8FE}" type="slidenum">
              <a:rPr lang="en-GB" smtClean="0"/>
              <a:t>‹#›</a:t>
            </a:fld>
            <a:endParaRPr lang="en-GB"/>
          </a:p>
        </p:txBody>
      </p:sp>
    </p:spTree>
    <p:extLst>
      <p:ext uri="{BB962C8B-B14F-4D97-AF65-F5344CB8AC3E}">
        <p14:creationId xmlns:p14="http://schemas.microsoft.com/office/powerpoint/2010/main" val="104261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3DE915F-2416-4433-BFFC-4F008FBFC7ED}" type="datetimeFigureOut">
              <a:rPr lang="en-GB" smtClean="0"/>
              <a:t>15/06/2020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60FA8C-EAF5-4CAA-B026-2A1EDA9EF8FE}" type="slidenum">
              <a:rPr lang="en-GB" smtClean="0"/>
              <a:t>‹#›</a:t>
            </a:fld>
            <a:endParaRPr lang="en-GB"/>
          </a:p>
        </p:txBody>
      </p:sp>
    </p:spTree>
    <p:extLst>
      <p:ext uri="{BB962C8B-B14F-4D97-AF65-F5344CB8AC3E}">
        <p14:creationId xmlns:p14="http://schemas.microsoft.com/office/powerpoint/2010/main" val="2366276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DE915F-2416-4433-BFFC-4F008FBFC7ED}" type="datetimeFigureOut">
              <a:rPr lang="en-GB" smtClean="0"/>
              <a:t>15/06/2020</a:t>
            </a:fld>
            <a:endParaRPr lang="en-GB"/>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660FA8C-EAF5-4CAA-B026-2A1EDA9EF8FE}" type="slidenum">
              <a:rPr lang="en-GB" smtClean="0"/>
              <a:t>‹#›</a:t>
            </a:fld>
            <a:endParaRPr lang="en-GB"/>
          </a:p>
        </p:txBody>
      </p:sp>
    </p:spTree>
    <p:extLst>
      <p:ext uri="{BB962C8B-B14F-4D97-AF65-F5344CB8AC3E}">
        <p14:creationId xmlns:p14="http://schemas.microsoft.com/office/powerpoint/2010/main" val="48610023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3568" y="6318145"/>
            <a:ext cx="6264696" cy="504056"/>
          </a:xfrm>
        </p:spPr>
        <p:txBody>
          <a:bodyPr>
            <a:normAutofit fontScale="92500"/>
          </a:bodyPr>
          <a:lstStyle/>
          <a:p>
            <a:pPr marL="0" indent="0">
              <a:buNone/>
            </a:pPr>
            <a:r>
              <a:rPr lang="en-GB" b="1" dirty="0" smtClean="0"/>
              <a:t>“In these challenging times do not let your standards drop</a:t>
            </a:r>
            <a:endParaRPr lang="en-GB" b="1" dirty="0"/>
          </a:p>
        </p:txBody>
      </p:sp>
      <p:sp>
        <p:nvSpPr>
          <p:cNvPr id="4" name="Rectangle 3"/>
          <p:cNvSpPr/>
          <p:nvPr/>
        </p:nvSpPr>
        <p:spPr>
          <a:xfrm>
            <a:off x="4450813" y="3244334"/>
            <a:ext cx="242374" cy="369332"/>
          </a:xfrm>
          <a:prstGeom prst="rect">
            <a:avLst/>
          </a:prstGeom>
        </p:spPr>
        <p:txBody>
          <a:bodyPr wrap="none">
            <a:spAutoFit/>
          </a:bodyPr>
          <a:lstStyle/>
          <a:p>
            <a:r>
              <a:rPr lang="en-GB" dirty="0"/>
              <a:t> </a:t>
            </a:r>
          </a:p>
        </p:txBody>
      </p:sp>
      <p:sp>
        <p:nvSpPr>
          <p:cNvPr id="7" name="Rectangle 6"/>
          <p:cNvSpPr/>
          <p:nvPr/>
        </p:nvSpPr>
        <p:spPr>
          <a:xfrm>
            <a:off x="4450813" y="3244334"/>
            <a:ext cx="242374" cy="369332"/>
          </a:xfrm>
          <a:prstGeom prst="rect">
            <a:avLst/>
          </a:prstGeom>
        </p:spPr>
        <p:txBody>
          <a:bodyPr wrap="none">
            <a:spAutoFit/>
          </a:bodyPr>
          <a:lstStyle/>
          <a:p>
            <a:r>
              <a:rPr lang="en-GB" dirty="0"/>
              <a:t> </a:t>
            </a:r>
          </a:p>
        </p:txBody>
      </p:sp>
      <p:sp>
        <p:nvSpPr>
          <p:cNvPr id="8" name="Rectangle 7"/>
          <p:cNvSpPr/>
          <p:nvPr/>
        </p:nvSpPr>
        <p:spPr>
          <a:xfrm>
            <a:off x="4450813" y="3244334"/>
            <a:ext cx="242374" cy="369332"/>
          </a:xfrm>
          <a:prstGeom prst="rect">
            <a:avLst/>
          </a:prstGeom>
        </p:spPr>
        <p:txBody>
          <a:bodyPr wrap="none">
            <a:spAutoFit/>
          </a:bodyPr>
          <a:lstStyle/>
          <a:p>
            <a:r>
              <a:rPr lang="en-GB" dirty="0"/>
              <a:t> </a:t>
            </a:r>
          </a:p>
        </p:txBody>
      </p:sp>
      <p:pic>
        <p:nvPicPr>
          <p:cNvPr id="6146" name="Picture 2" descr="https://lh5.googleusercontent.com/KY7joBnG1TIF9z8EavsNjTdtIZ40FE8gR9B__KcWsROnlKP8hQEVrSTzuXw4ujkzgwN0Kp_WXZdjaDkSX9ptdn7LLbBbevlhKXGs9thm79M_RG29Z63dYRV4V8rOQi14QmtYyPHzbs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4392488" cy="45746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1521" y="554649"/>
            <a:ext cx="7632848" cy="861774"/>
          </a:xfrm>
          <a:prstGeom prst="rect">
            <a:avLst/>
          </a:prstGeom>
          <a:noFill/>
        </p:spPr>
        <p:txBody>
          <a:bodyPr wrap="square" rtlCol="0">
            <a:spAutoFit/>
          </a:bodyPr>
          <a:lstStyle/>
          <a:p>
            <a:pPr algn="ctr"/>
            <a:r>
              <a:rPr lang="en-GB" sz="3200" dirty="0"/>
              <a:t>The Best Version of You</a:t>
            </a:r>
          </a:p>
          <a:p>
            <a:pPr algn="ctr"/>
            <a:r>
              <a:rPr lang="en-GB" dirty="0"/>
              <a:t>“Be yourself, everyone else is already taken” Oscar Wilde</a:t>
            </a:r>
          </a:p>
        </p:txBody>
      </p:sp>
    </p:spTree>
    <p:extLst>
      <p:ext uri="{BB962C8B-B14F-4D97-AF65-F5344CB8AC3E}">
        <p14:creationId xmlns:p14="http://schemas.microsoft.com/office/powerpoint/2010/main" val="3891759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descr="http://www.seo-vantage.co.uk/wp-content/uploads/2013/09/success-it-is-not-always-what-you-see.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15063" y="262282"/>
            <a:ext cx="6317177" cy="62209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50813" y="3244334"/>
            <a:ext cx="242374" cy="369332"/>
          </a:xfrm>
          <a:prstGeom prst="rect">
            <a:avLst/>
          </a:prstGeom>
        </p:spPr>
        <p:txBody>
          <a:bodyPr wrap="none">
            <a:spAutoFit/>
          </a:bodyPr>
          <a:lstStyle/>
          <a:p>
            <a:r>
              <a:rPr lang="en-GB" dirty="0"/>
              <a:t> </a:t>
            </a:r>
          </a:p>
        </p:txBody>
      </p:sp>
    </p:spTree>
    <p:extLst>
      <p:ext uri="{BB962C8B-B14F-4D97-AF65-F5344CB8AC3E}">
        <p14:creationId xmlns:p14="http://schemas.microsoft.com/office/powerpoint/2010/main" val="932004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3183225"/>
            <a:ext cx="9144000" cy="3672408"/>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endParaRPr lang="en-GB" sz="3600" dirty="0">
              <a:latin typeface="Adamsky SF" pitchFamily="2" charset="0"/>
            </a:endParaRPr>
          </a:p>
        </p:txBody>
      </p:sp>
      <p:sp>
        <p:nvSpPr>
          <p:cNvPr id="9" name="Rectangle 8"/>
          <p:cNvSpPr/>
          <p:nvPr/>
        </p:nvSpPr>
        <p:spPr>
          <a:xfrm>
            <a:off x="0" y="307677"/>
            <a:ext cx="7596336" cy="6247864"/>
          </a:xfrm>
          <a:prstGeom prst="rect">
            <a:avLst/>
          </a:prstGeom>
          <a:noFill/>
          <a:ln>
            <a:solidFill>
              <a:schemeClr val="accent1"/>
            </a:solidFill>
          </a:ln>
        </p:spPr>
        <p:txBody>
          <a:bodyPr wrap="square">
            <a:spAutoFit/>
          </a:bodyPr>
          <a:lstStyle/>
          <a:p>
            <a:pPr algn="ctr"/>
            <a:r>
              <a:rPr lang="en-GB" sz="8000" b="1" dirty="0">
                <a:ln>
                  <a:solidFill>
                    <a:srgbClr val="FFFF00"/>
                  </a:solidFill>
                </a:ln>
                <a:solidFill>
                  <a:srgbClr val="002060"/>
                </a:solidFill>
                <a:latin typeface="Comic Sans MS" panose="030F0702030302020204" pitchFamily="66" charset="0"/>
              </a:rPr>
              <a:t>What would you do today if you knew you wouldn’t fail?</a:t>
            </a:r>
            <a:endParaRPr lang="en-GB" sz="8000" dirty="0">
              <a:ln>
                <a:solidFill>
                  <a:srgbClr val="FFFF00"/>
                </a:solidFill>
              </a:ln>
              <a:solidFill>
                <a:srgbClr val="002060"/>
              </a:solidFill>
              <a:latin typeface="Comic Sans MS" panose="030F0702030302020204" pitchFamily="66" charset="0"/>
            </a:endParaRPr>
          </a:p>
        </p:txBody>
      </p:sp>
    </p:spTree>
    <p:extLst>
      <p:ext uri="{BB962C8B-B14F-4D97-AF65-F5344CB8AC3E}">
        <p14:creationId xmlns:p14="http://schemas.microsoft.com/office/powerpoint/2010/main" val="7513885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611560" y="332656"/>
            <a:ext cx="6192043" cy="5693866"/>
          </a:xfrm>
          <a:prstGeom prst="rect">
            <a:avLst/>
          </a:prstGeom>
          <a:solidFill>
            <a:srgbClr val="FFFF00"/>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sz="4400" b="1" dirty="0">
              <a:solidFill>
                <a:srgbClr val="FF0000"/>
              </a:solidFill>
              <a:latin typeface="Arial Black" panose="020B0A04020102020204" pitchFamily="34" charset="0"/>
            </a:endParaRPr>
          </a:p>
          <a:p>
            <a:r>
              <a:rPr lang="en-GB" sz="4400" b="1" dirty="0">
                <a:latin typeface="SimSun-ExtB" panose="02010609060101010101" pitchFamily="49" charset="-122"/>
                <a:ea typeface="SimSun-ExtB" panose="02010609060101010101" pitchFamily="49" charset="-122"/>
              </a:rPr>
              <a:t>“You can’t go back and change the beginning, but you can start where you are and change the ending” (CS Lewis)</a:t>
            </a:r>
          </a:p>
          <a:p>
            <a:r>
              <a:rPr lang="en-GB" sz="2800" dirty="0">
                <a:latin typeface="SimSun-ExtB" panose="02010609060101010101" pitchFamily="49" charset="-122"/>
                <a:ea typeface="SimSun-ExtB" panose="02010609060101010101" pitchFamily="49" charset="-122"/>
              </a:rPr>
              <a:t/>
            </a:r>
            <a:br>
              <a:rPr lang="en-GB" sz="2800" dirty="0">
                <a:latin typeface="SimSun-ExtB" panose="02010609060101010101" pitchFamily="49" charset="-122"/>
                <a:ea typeface="SimSun-ExtB" panose="02010609060101010101" pitchFamily="49" charset="-122"/>
              </a:rPr>
            </a:br>
            <a:endParaRPr lang="en-GB" altLang="en-US" sz="2800" dirty="0">
              <a:solidFill>
                <a:srgbClr val="FF0000"/>
              </a:solidFill>
              <a:latin typeface="SimSun-ExtB" panose="02010609060101010101" pitchFamily="49" charset="-122"/>
              <a:ea typeface="SimSun-ExtB" panose="02010609060101010101" pitchFamily="49" charset="-122"/>
            </a:endParaRPr>
          </a:p>
        </p:txBody>
      </p:sp>
      <p:sp>
        <p:nvSpPr>
          <p:cNvPr id="11267" name="Text Box 6"/>
          <p:cNvSpPr txBox="1">
            <a:spLocks noChangeArrowheads="1"/>
          </p:cNvSpPr>
          <p:nvPr/>
        </p:nvSpPr>
        <p:spPr bwMode="auto">
          <a:xfrm>
            <a:off x="7146925" y="727075"/>
            <a:ext cx="184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endParaRPr lang="en-GB" altLang="en-US"/>
          </a:p>
          <a:p>
            <a:pPr algn="l" eaLnBrk="1" hangingPunct="1"/>
            <a:endParaRPr lang="en-GB" altLang="en-US"/>
          </a:p>
        </p:txBody>
      </p:sp>
    </p:spTree>
    <p:extLst>
      <p:ext uri="{BB962C8B-B14F-4D97-AF65-F5344CB8AC3E}">
        <p14:creationId xmlns:p14="http://schemas.microsoft.com/office/powerpoint/2010/main" val="15488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9218">
                                            <p:txEl>
                                              <p:pRg st="2" end="2"/>
                                            </p:txEl>
                                          </p:spTgt>
                                        </p:tgtEl>
                                        <p:attrNameLst>
                                          <p:attrName>style.visibility</p:attrName>
                                        </p:attrNameLst>
                                      </p:cBhvr>
                                      <p:to>
                                        <p:strVal val="visible"/>
                                      </p:to>
                                    </p:set>
                                    <p:animEffect transition="in" filter="fade">
                                      <p:cBhvr>
                                        <p:cTn id="7" dur="2000"/>
                                        <p:tgtEl>
                                          <p:spTgt spid="9218">
                                            <p:txEl>
                                              <p:pRg st="2" end="2"/>
                                            </p:txEl>
                                          </p:spTgt>
                                        </p:tgtEl>
                                      </p:cBhvr>
                                    </p:animEffect>
                                    <p:anim calcmode="lin" valueType="num">
                                      <p:cBhvr>
                                        <p:cTn id="8" dur="2000" fill="hold"/>
                                        <p:tgtEl>
                                          <p:spTgt spid="9218">
                                            <p:txEl>
                                              <p:pRg st="2" end="2"/>
                                            </p:txEl>
                                          </p:spTgt>
                                        </p:tgtEl>
                                        <p:attrNameLst>
                                          <p:attrName>ppt_x</p:attrName>
                                        </p:attrNameLst>
                                      </p:cBhvr>
                                      <p:tavLst>
                                        <p:tav tm="0">
                                          <p:val>
                                            <p:strVal val="#ppt_x"/>
                                          </p:val>
                                        </p:tav>
                                        <p:tav tm="100000">
                                          <p:val>
                                            <p:strVal val="#ppt_x"/>
                                          </p:val>
                                        </p:tav>
                                      </p:tavLst>
                                    </p:anim>
                                    <p:anim calcmode="lin" valueType="num">
                                      <p:cBhvr>
                                        <p:cTn id="9" dur="2000" fill="hold"/>
                                        <p:tgtEl>
                                          <p:spTgt spid="9218">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500"/>
                                  </p:stCondLst>
                                  <p:childTnLst>
                                    <p:set>
                                      <p:cBhvr>
                                        <p:cTn id="12" dur="1" fill="hold">
                                          <p:stCondLst>
                                            <p:cond delay="0"/>
                                          </p:stCondLst>
                                        </p:cTn>
                                        <p:tgtEl>
                                          <p:spTgt spid="9218">
                                            <p:txEl>
                                              <p:pRg st="1" end="1"/>
                                            </p:txEl>
                                          </p:spTgt>
                                        </p:tgtEl>
                                        <p:attrNameLst>
                                          <p:attrName>style.visibility</p:attrName>
                                        </p:attrNameLst>
                                      </p:cBhvr>
                                      <p:to>
                                        <p:strVal val="visible"/>
                                      </p:to>
                                    </p:set>
                                    <p:animEffect transition="in" filter="fade">
                                      <p:cBhvr>
                                        <p:cTn id="13" dur="2000"/>
                                        <p:tgtEl>
                                          <p:spTgt spid="9218">
                                            <p:txEl>
                                              <p:pRg st="1" end="1"/>
                                            </p:txEl>
                                          </p:spTgt>
                                        </p:tgtEl>
                                      </p:cBhvr>
                                    </p:animEffect>
                                    <p:anim calcmode="lin" valueType="num">
                                      <p:cBhvr>
                                        <p:cTn id="14" dur="2000" fill="hold"/>
                                        <p:tgtEl>
                                          <p:spTgt spid="9218">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92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EOPLE ARE AWESOM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7" y="404664"/>
            <a:ext cx="8576953" cy="5184576"/>
          </a:xfrm>
          <a:prstGeom prst="rect">
            <a:avLst/>
          </a:prstGeom>
        </p:spPr>
      </p:pic>
    </p:spTree>
    <p:extLst>
      <p:ext uri="{BB962C8B-B14F-4D97-AF65-F5344CB8AC3E}">
        <p14:creationId xmlns:p14="http://schemas.microsoft.com/office/powerpoint/2010/main" val="339590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60648"/>
            <a:ext cx="6840760" cy="808112"/>
          </a:xfrm>
        </p:spPr>
        <p:txBody>
          <a:bodyPr>
            <a:noAutofit/>
          </a:bodyPr>
          <a:lstStyle/>
          <a:p>
            <a:r>
              <a:rPr lang="en-GB" dirty="0"/>
              <a:t>To achieve being the best version of you…</a:t>
            </a:r>
          </a:p>
        </p:txBody>
      </p:sp>
      <p:sp>
        <p:nvSpPr>
          <p:cNvPr id="3" name="Content Placeholder 2"/>
          <p:cNvSpPr>
            <a:spLocks noGrp="1"/>
          </p:cNvSpPr>
          <p:nvPr>
            <p:ph idx="1"/>
          </p:nvPr>
        </p:nvSpPr>
        <p:spPr>
          <a:xfrm>
            <a:off x="539552" y="1631032"/>
            <a:ext cx="7056784" cy="3886200"/>
          </a:xfrm>
        </p:spPr>
        <p:txBody>
          <a:bodyPr>
            <a:noAutofit/>
          </a:bodyPr>
          <a:lstStyle/>
          <a:p>
            <a:r>
              <a:rPr lang="en-GB" sz="4000" dirty="0">
                <a:latin typeface="Blippo Light SF" pitchFamily="2" charset="0"/>
              </a:rPr>
              <a:t>Imagination – you need to see it</a:t>
            </a:r>
          </a:p>
          <a:p>
            <a:pPr marL="0" indent="0">
              <a:buNone/>
            </a:pPr>
            <a:endParaRPr lang="en-GB" sz="1600" dirty="0">
              <a:latin typeface="Blippo Light SF" pitchFamily="2" charset="0"/>
            </a:endParaRPr>
          </a:p>
          <a:p>
            <a:r>
              <a:rPr lang="en-GB" sz="4000" dirty="0">
                <a:latin typeface="Blippo Light SF" pitchFamily="2" charset="0"/>
              </a:rPr>
              <a:t>Determination – you have to want it</a:t>
            </a:r>
          </a:p>
          <a:p>
            <a:pPr marL="0" indent="0">
              <a:buNone/>
            </a:pPr>
            <a:endParaRPr lang="en-GB" sz="1600" dirty="0">
              <a:latin typeface="Blippo Light SF" pitchFamily="2" charset="0"/>
            </a:endParaRPr>
          </a:p>
          <a:p>
            <a:r>
              <a:rPr lang="en-GB" sz="4000" dirty="0">
                <a:latin typeface="Blippo Light SF" pitchFamily="2" charset="0"/>
              </a:rPr>
              <a:t>Commitment – you have to keep going! </a:t>
            </a:r>
          </a:p>
        </p:txBody>
      </p:sp>
      <p:sp>
        <p:nvSpPr>
          <p:cNvPr id="4" name="Rectangle 3"/>
          <p:cNvSpPr/>
          <p:nvPr/>
        </p:nvSpPr>
        <p:spPr>
          <a:xfrm>
            <a:off x="4450813" y="3244334"/>
            <a:ext cx="242374" cy="369332"/>
          </a:xfrm>
          <a:prstGeom prst="rect">
            <a:avLst/>
          </a:prstGeom>
        </p:spPr>
        <p:txBody>
          <a:bodyPr wrap="none">
            <a:spAutoFit/>
          </a:bodyPr>
          <a:lstStyle/>
          <a:p>
            <a:r>
              <a:rPr lang="en-GB" dirty="0"/>
              <a:t> </a:t>
            </a:r>
          </a:p>
        </p:txBody>
      </p:sp>
    </p:spTree>
    <p:extLst>
      <p:ext uri="{BB962C8B-B14F-4D97-AF65-F5344CB8AC3E}">
        <p14:creationId xmlns:p14="http://schemas.microsoft.com/office/powerpoint/2010/main" val="295746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270" y="404664"/>
            <a:ext cx="7503098" cy="1200329"/>
          </a:xfrm>
          <a:prstGeom prst="rect">
            <a:avLst/>
          </a:prstGeom>
        </p:spPr>
        <p:txBody>
          <a:bodyPr wrap="square">
            <a:spAutoFit/>
          </a:bodyPr>
          <a:lstStyle/>
          <a:p>
            <a:pPr algn="ctr"/>
            <a:r>
              <a:rPr lang="en-GB" sz="2400" dirty="0">
                <a:latin typeface="Blippo Light SF" pitchFamily="2" charset="0"/>
              </a:rPr>
              <a:t>Her mum died, divorced, single parent living in relative poverty while writing the first Harry Potter novel.</a:t>
            </a:r>
          </a:p>
        </p:txBody>
      </p:sp>
      <p:pic>
        <p:nvPicPr>
          <p:cNvPr id="1026" name="Picture 2" descr="J.K. Rowling was unemployed, divorced and raising a daughter on social security while writing the first Harry Potter no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446" y="1844824"/>
            <a:ext cx="5040560" cy="32763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270" y="5229200"/>
            <a:ext cx="7503098" cy="1200329"/>
          </a:xfrm>
          <a:prstGeom prst="rect">
            <a:avLst/>
          </a:prstGeom>
        </p:spPr>
        <p:txBody>
          <a:bodyPr wrap="square">
            <a:spAutoFit/>
          </a:bodyPr>
          <a:lstStyle/>
          <a:p>
            <a:pPr algn="ctr"/>
            <a:r>
              <a:rPr lang="en-GB" sz="2400" dirty="0">
                <a:latin typeface="Blippo Light SF" pitchFamily="2" charset="0"/>
              </a:rPr>
              <a:t>Internationally renowned for her 7 book Harry Potter series and is the first person to become a billionaire from writing.</a:t>
            </a:r>
          </a:p>
        </p:txBody>
      </p:sp>
    </p:spTree>
    <p:extLst>
      <p:ext uri="{BB962C8B-B14F-4D97-AF65-F5344CB8AC3E}">
        <p14:creationId xmlns:p14="http://schemas.microsoft.com/office/powerpoint/2010/main" val="422502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calmingcorners.com/wp-content/uploads/2013/02/Self-Talk-Poster-2-15-1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7584" y="793011"/>
            <a:ext cx="5832648" cy="509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378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6204" y="423637"/>
            <a:ext cx="6850092" cy="1200329"/>
          </a:xfrm>
          <a:prstGeom prst="rect">
            <a:avLst/>
          </a:prstGeom>
        </p:spPr>
        <p:txBody>
          <a:bodyPr wrap="square">
            <a:spAutoFit/>
          </a:bodyPr>
          <a:lstStyle/>
          <a:p>
            <a:pPr algn="ctr"/>
            <a:r>
              <a:rPr lang="en-GB" sz="2400" dirty="0">
                <a:latin typeface="Blippo Light SF" pitchFamily="2" charset="0"/>
              </a:rPr>
              <a:t>Harland David Sanders, could not sell his product to anyone. More than 1,000 restaurants rejected him.</a:t>
            </a:r>
          </a:p>
        </p:txBody>
      </p:sp>
      <p:pic>
        <p:nvPicPr>
          <p:cNvPr id="3076" name="Picture 4" descr="http://t3.gstatic.com/images?q=tbn:ANd9GcRkI9HCjSvYF7Lc4ug-Ti71wWFLn7wu3Pzi1LA9kLpZXbYwofSH:i.huffpost.com/gen/1290556/thumbs/o-COLONEL-SANDERS-facebo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555" y="1623965"/>
            <a:ext cx="2952328" cy="35494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6204" y="5301208"/>
            <a:ext cx="6850092" cy="830997"/>
          </a:xfrm>
          <a:prstGeom prst="rect">
            <a:avLst/>
          </a:prstGeom>
        </p:spPr>
        <p:txBody>
          <a:bodyPr wrap="square">
            <a:spAutoFit/>
          </a:bodyPr>
          <a:lstStyle/>
          <a:p>
            <a:pPr algn="ctr"/>
            <a:r>
              <a:rPr lang="en-GB" sz="2400" dirty="0">
                <a:latin typeface="Blippo Light SF" pitchFamily="2" charset="0"/>
              </a:rPr>
              <a:t>Today there are KFC restaurants bearing his image all over the world. </a:t>
            </a:r>
          </a:p>
        </p:txBody>
      </p:sp>
      <p:pic>
        <p:nvPicPr>
          <p:cNvPr id="3078" name="Picture 6" descr="http://t1.gstatic.com/images?q=tbn:ANd9GcRjt5CSPgXZm3DAqzwRQCu4ZkXr4_0HdBgoZNSHPK3mcZMBoQg2:upstreamdownstream.org/wp-content/uploads/2013/07/o-KFC-TACO-BELL-LETTUCE-RECALL-faceboo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5441" y="1309477"/>
            <a:ext cx="2664296" cy="3339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60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80">
                                          <p:stCondLst>
                                            <p:cond delay="0"/>
                                          </p:stCondLst>
                                        </p:cTn>
                                        <p:tgtEl>
                                          <p:spTgt spid="3076"/>
                                        </p:tgtEl>
                                      </p:cBhvr>
                                    </p:animEffect>
                                    <p:anim calcmode="lin" valueType="num">
                                      <p:cBhvr>
                                        <p:cTn id="8" dur="1822" tmFilter="0,0; 0.14,0.36; 0.43,0.73; 0.71,0.91; 1.0,1.0">
                                          <p:stCondLst>
                                            <p:cond delay="0"/>
                                          </p:stCondLst>
                                        </p:cTn>
                                        <p:tgtEl>
                                          <p:spTgt spid="307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6"/>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6"/>
                                        </p:tgtEl>
                                      </p:cBhvr>
                                      <p:to x="100000" y="60000"/>
                                    </p:animScale>
                                    <p:animScale>
                                      <p:cBhvr>
                                        <p:cTn id="14" dur="166" decel="50000">
                                          <p:stCondLst>
                                            <p:cond delay="676"/>
                                          </p:stCondLst>
                                        </p:cTn>
                                        <p:tgtEl>
                                          <p:spTgt spid="3076"/>
                                        </p:tgtEl>
                                      </p:cBhvr>
                                      <p:to x="100000" y="100000"/>
                                    </p:animScale>
                                    <p:animScale>
                                      <p:cBhvr>
                                        <p:cTn id="15" dur="26">
                                          <p:stCondLst>
                                            <p:cond delay="1312"/>
                                          </p:stCondLst>
                                        </p:cTn>
                                        <p:tgtEl>
                                          <p:spTgt spid="3076"/>
                                        </p:tgtEl>
                                      </p:cBhvr>
                                      <p:to x="100000" y="80000"/>
                                    </p:animScale>
                                    <p:animScale>
                                      <p:cBhvr>
                                        <p:cTn id="16" dur="166" decel="50000">
                                          <p:stCondLst>
                                            <p:cond delay="1338"/>
                                          </p:stCondLst>
                                        </p:cTn>
                                        <p:tgtEl>
                                          <p:spTgt spid="3076"/>
                                        </p:tgtEl>
                                      </p:cBhvr>
                                      <p:to x="100000" y="100000"/>
                                    </p:animScale>
                                    <p:animScale>
                                      <p:cBhvr>
                                        <p:cTn id="17" dur="26">
                                          <p:stCondLst>
                                            <p:cond delay="1642"/>
                                          </p:stCondLst>
                                        </p:cTn>
                                        <p:tgtEl>
                                          <p:spTgt spid="3076"/>
                                        </p:tgtEl>
                                      </p:cBhvr>
                                      <p:to x="100000" y="90000"/>
                                    </p:animScale>
                                    <p:animScale>
                                      <p:cBhvr>
                                        <p:cTn id="18" dur="166" decel="50000">
                                          <p:stCondLst>
                                            <p:cond delay="1668"/>
                                          </p:stCondLst>
                                        </p:cTn>
                                        <p:tgtEl>
                                          <p:spTgt spid="3076"/>
                                        </p:tgtEl>
                                      </p:cBhvr>
                                      <p:to x="100000" y="100000"/>
                                    </p:animScale>
                                    <p:animScale>
                                      <p:cBhvr>
                                        <p:cTn id="19" dur="26">
                                          <p:stCondLst>
                                            <p:cond delay="1808"/>
                                          </p:stCondLst>
                                        </p:cTn>
                                        <p:tgtEl>
                                          <p:spTgt spid="3076"/>
                                        </p:tgtEl>
                                      </p:cBhvr>
                                      <p:to x="100000" y="95000"/>
                                    </p:animScale>
                                    <p:animScale>
                                      <p:cBhvr>
                                        <p:cTn id="20" dur="166" decel="50000">
                                          <p:stCondLst>
                                            <p:cond delay="1834"/>
                                          </p:stCondLst>
                                        </p:cTn>
                                        <p:tgtEl>
                                          <p:spTgt spid="307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3078"/>
                                        </p:tgtEl>
                                        <p:attrNameLst>
                                          <p:attrName>style.visibility</p:attrName>
                                        </p:attrNameLst>
                                      </p:cBhvr>
                                      <p:to>
                                        <p:strVal val="visible"/>
                                      </p:to>
                                    </p:set>
                                    <p:animEffect transition="in" filter="wipe(down)">
                                      <p:cBhvr>
                                        <p:cTn id="59" dur="580">
                                          <p:stCondLst>
                                            <p:cond delay="0"/>
                                          </p:stCondLst>
                                        </p:cTn>
                                        <p:tgtEl>
                                          <p:spTgt spid="3078"/>
                                        </p:tgtEl>
                                      </p:cBhvr>
                                    </p:animEffect>
                                    <p:anim calcmode="lin" valueType="num">
                                      <p:cBhvr>
                                        <p:cTn id="60" dur="1822" tmFilter="0,0; 0.14,0.36; 0.43,0.73; 0.71,0.91; 1.0,1.0">
                                          <p:stCondLst>
                                            <p:cond delay="0"/>
                                          </p:stCondLst>
                                        </p:cTn>
                                        <p:tgtEl>
                                          <p:spTgt spid="3078"/>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078"/>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078"/>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078"/>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078"/>
                                        </p:tgtEl>
                                        <p:attrNameLst>
                                          <p:attrName>ppt_y</p:attrName>
                                        </p:attrNameLst>
                                      </p:cBhvr>
                                      <p:tavLst>
                                        <p:tav tm="0" fmla="#ppt_y-sin(pi*$)/81">
                                          <p:val>
                                            <p:fltVal val="0"/>
                                          </p:val>
                                        </p:tav>
                                        <p:tav tm="100000">
                                          <p:val>
                                            <p:fltVal val="1"/>
                                          </p:val>
                                        </p:tav>
                                      </p:tavLst>
                                    </p:anim>
                                    <p:animScale>
                                      <p:cBhvr>
                                        <p:cTn id="65" dur="26">
                                          <p:stCondLst>
                                            <p:cond delay="650"/>
                                          </p:stCondLst>
                                        </p:cTn>
                                        <p:tgtEl>
                                          <p:spTgt spid="3078"/>
                                        </p:tgtEl>
                                      </p:cBhvr>
                                      <p:to x="100000" y="60000"/>
                                    </p:animScale>
                                    <p:animScale>
                                      <p:cBhvr>
                                        <p:cTn id="66" dur="166" decel="50000">
                                          <p:stCondLst>
                                            <p:cond delay="676"/>
                                          </p:stCondLst>
                                        </p:cTn>
                                        <p:tgtEl>
                                          <p:spTgt spid="3078"/>
                                        </p:tgtEl>
                                      </p:cBhvr>
                                      <p:to x="100000" y="100000"/>
                                    </p:animScale>
                                    <p:animScale>
                                      <p:cBhvr>
                                        <p:cTn id="67" dur="26">
                                          <p:stCondLst>
                                            <p:cond delay="1312"/>
                                          </p:stCondLst>
                                        </p:cTn>
                                        <p:tgtEl>
                                          <p:spTgt spid="3078"/>
                                        </p:tgtEl>
                                      </p:cBhvr>
                                      <p:to x="100000" y="80000"/>
                                    </p:animScale>
                                    <p:animScale>
                                      <p:cBhvr>
                                        <p:cTn id="68" dur="166" decel="50000">
                                          <p:stCondLst>
                                            <p:cond delay="1338"/>
                                          </p:stCondLst>
                                        </p:cTn>
                                        <p:tgtEl>
                                          <p:spTgt spid="3078"/>
                                        </p:tgtEl>
                                      </p:cBhvr>
                                      <p:to x="100000" y="100000"/>
                                    </p:animScale>
                                    <p:animScale>
                                      <p:cBhvr>
                                        <p:cTn id="69" dur="26">
                                          <p:stCondLst>
                                            <p:cond delay="1642"/>
                                          </p:stCondLst>
                                        </p:cTn>
                                        <p:tgtEl>
                                          <p:spTgt spid="3078"/>
                                        </p:tgtEl>
                                      </p:cBhvr>
                                      <p:to x="100000" y="90000"/>
                                    </p:animScale>
                                    <p:animScale>
                                      <p:cBhvr>
                                        <p:cTn id="70" dur="166" decel="50000">
                                          <p:stCondLst>
                                            <p:cond delay="1668"/>
                                          </p:stCondLst>
                                        </p:cTn>
                                        <p:tgtEl>
                                          <p:spTgt spid="3078"/>
                                        </p:tgtEl>
                                      </p:cBhvr>
                                      <p:to x="100000" y="100000"/>
                                    </p:animScale>
                                    <p:animScale>
                                      <p:cBhvr>
                                        <p:cTn id="71" dur="26">
                                          <p:stCondLst>
                                            <p:cond delay="1808"/>
                                          </p:stCondLst>
                                        </p:cTn>
                                        <p:tgtEl>
                                          <p:spTgt spid="3078"/>
                                        </p:tgtEl>
                                      </p:cBhvr>
                                      <p:to x="100000" y="95000"/>
                                    </p:animScale>
                                    <p:animScale>
                                      <p:cBhvr>
                                        <p:cTn id="72" dur="166" decel="50000">
                                          <p:stCondLst>
                                            <p:cond delay="1834"/>
                                          </p:stCondLst>
                                        </p:cTn>
                                        <p:tgtEl>
                                          <p:spTgt spid="307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612845"/>
            <a:ext cx="6696744" cy="1200329"/>
          </a:xfrm>
          <a:prstGeom prst="rect">
            <a:avLst/>
          </a:prstGeom>
        </p:spPr>
        <p:txBody>
          <a:bodyPr wrap="square">
            <a:spAutoFit/>
          </a:bodyPr>
          <a:lstStyle/>
          <a:p>
            <a:pPr algn="ctr"/>
            <a:r>
              <a:rPr lang="en-GB" sz="2400" dirty="0">
                <a:latin typeface="Blippo Light SF" pitchFamily="2" charset="0"/>
              </a:rPr>
              <a:t>Didn't speak until age four and didn't read until age seven. His teachers labelled him "slow" and "mentally handicapped.“</a:t>
            </a:r>
          </a:p>
        </p:txBody>
      </p:sp>
      <p:sp>
        <p:nvSpPr>
          <p:cNvPr id="6" name="Rectangle 5"/>
          <p:cNvSpPr/>
          <p:nvPr/>
        </p:nvSpPr>
        <p:spPr>
          <a:xfrm>
            <a:off x="467544" y="5229200"/>
            <a:ext cx="6696744" cy="830997"/>
          </a:xfrm>
          <a:prstGeom prst="rect">
            <a:avLst/>
          </a:prstGeom>
        </p:spPr>
        <p:txBody>
          <a:bodyPr wrap="square">
            <a:spAutoFit/>
          </a:bodyPr>
          <a:lstStyle/>
          <a:p>
            <a:pPr algn="ctr"/>
            <a:r>
              <a:rPr lang="en-GB" sz="2400" dirty="0">
                <a:latin typeface="Blippo Light SF" pitchFamily="2" charset="0"/>
              </a:rPr>
              <a:t>Einstein just had a different way of thinking. He later won the Nobel prize in physics.</a:t>
            </a:r>
          </a:p>
        </p:txBody>
      </p:sp>
      <p:pic>
        <p:nvPicPr>
          <p:cNvPr id="4100" name="Picture 4" descr="Albert Einstein didn't speak until age four and didn't read until age seven. His teachers labeled him &quot;slow&quot; and &quot;mentally handicapped.&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6717" y="2060848"/>
            <a:ext cx="4346550" cy="2827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17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500" fill="hold"/>
                                        <p:tgtEl>
                                          <p:spTgt spid="4100"/>
                                        </p:tgtEl>
                                        <p:attrNameLst>
                                          <p:attrName>ppt_w</p:attrName>
                                        </p:attrNameLst>
                                      </p:cBhvr>
                                      <p:tavLst>
                                        <p:tav tm="0">
                                          <p:val>
                                            <p:fltVal val="0"/>
                                          </p:val>
                                        </p:tav>
                                        <p:tav tm="100000">
                                          <p:val>
                                            <p:strVal val="#ppt_w"/>
                                          </p:val>
                                        </p:tav>
                                      </p:tavLst>
                                    </p:anim>
                                    <p:anim calcmode="lin" valueType="num">
                                      <p:cBhvr>
                                        <p:cTn id="8" dur="500" fill="hold"/>
                                        <p:tgtEl>
                                          <p:spTgt spid="4100"/>
                                        </p:tgtEl>
                                        <p:attrNameLst>
                                          <p:attrName>ppt_h</p:attrName>
                                        </p:attrNameLst>
                                      </p:cBhvr>
                                      <p:tavLst>
                                        <p:tav tm="0">
                                          <p:val>
                                            <p:fltVal val="0"/>
                                          </p:val>
                                        </p:tav>
                                        <p:tav tm="100000">
                                          <p:val>
                                            <p:strVal val="#ppt_h"/>
                                          </p:val>
                                        </p:tav>
                                      </p:tavLst>
                                    </p:anim>
                                    <p:animEffect transition="in" filter="fade">
                                      <p:cBhvr>
                                        <p:cTn id="9" dur="500"/>
                                        <p:tgtEl>
                                          <p:spTgt spid="410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thehelpfulcounselor.com/wp-content/uploads/2012/12/judge-a-fish.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60648"/>
            <a:ext cx="6408712"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813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04" y="2758751"/>
            <a:ext cx="1511300" cy="152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2758750"/>
            <a:ext cx="1565275" cy="152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6" name="Rectangle 1"/>
          <p:cNvSpPr>
            <a:spLocks noChangeArrowheads="1"/>
          </p:cNvSpPr>
          <p:nvPr/>
        </p:nvSpPr>
        <p:spPr bwMode="auto">
          <a:xfrm>
            <a:off x="251520" y="692150"/>
            <a:ext cx="6408712"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GB" altLang="en-US" sz="2800" dirty="0">
                <a:latin typeface="Arial Black" panose="020B0A04020102020204" pitchFamily="34" charset="0"/>
              </a:rPr>
              <a:t>Just as no two snowflakes are alike,  you are like no one else.</a:t>
            </a:r>
          </a:p>
        </p:txBody>
      </p:sp>
      <p:pic>
        <p:nvPicPr>
          <p:cNvPr id="512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1916832"/>
            <a:ext cx="2952601" cy="2843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4926472"/>
      </p:ext>
    </p:extLst>
  </p:cSld>
  <p:clrMapOvr>
    <a:masterClrMapping/>
  </p:clrMapOvr>
</p:sld>
</file>

<file path=ppt/theme/theme1.xml><?xml version="1.0" encoding="utf-8"?>
<a:theme xmlns:a="http://schemas.openxmlformats.org/drawingml/2006/main" name="Facet">
  <a:themeElements>
    <a:clrScheme name="Custom 1">
      <a:dk1>
        <a:sysClr val="windowText" lastClr="000000"/>
      </a:dk1>
      <a:lt1>
        <a:sysClr val="window" lastClr="FFFFFF"/>
      </a:lt1>
      <a:dk2>
        <a:srgbClr val="2C3C43"/>
      </a:dk2>
      <a:lt2>
        <a:srgbClr val="EBEBEB"/>
      </a:lt2>
      <a:accent1>
        <a:srgbClr val="7030A0"/>
      </a:accent1>
      <a:accent2>
        <a:srgbClr val="5F3290"/>
      </a:accent2>
      <a:accent3>
        <a:srgbClr val="E6B91E"/>
      </a:accent3>
      <a:accent4>
        <a:srgbClr val="DFDB25"/>
      </a:accent4>
      <a:accent5>
        <a:srgbClr val="644797"/>
      </a:accent5>
      <a:accent6>
        <a:srgbClr val="D8F818"/>
      </a:accent6>
      <a:hlink>
        <a:srgbClr val="B670D6"/>
      </a:hlink>
      <a:folHlink>
        <a:srgbClr val="AB93B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1444</TotalTime>
  <Words>1029</Words>
  <Application>Microsoft Office PowerPoint</Application>
  <PresentationFormat>On-screen Show (4:3)</PresentationFormat>
  <Paragraphs>67</Paragraphs>
  <Slides>12</Slides>
  <Notes>12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SimSun-ExtB</vt:lpstr>
      <vt:lpstr>Adamsky SF</vt:lpstr>
      <vt:lpstr>Arial</vt:lpstr>
      <vt:lpstr>Arial Black</vt:lpstr>
      <vt:lpstr>Blippo Light SF</vt:lpstr>
      <vt:lpstr>Calibri</vt:lpstr>
      <vt:lpstr>Comic Sans MS</vt:lpstr>
      <vt:lpstr>Times New Roman</vt:lpstr>
      <vt:lpstr>Trebuchet MS</vt:lpstr>
      <vt:lpstr>Wingdings</vt:lpstr>
      <vt:lpstr>Wingdings 3</vt:lpstr>
      <vt:lpstr>Facet</vt:lpstr>
      <vt:lpstr>PowerPoint Presentation</vt:lpstr>
      <vt:lpstr>PowerPoint Presentation</vt:lpstr>
      <vt:lpstr>To achieve being the best version of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Calder High School</dc:creator>
  <cp:lastModifiedBy>Windows User</cp:lastModifiedBy>
  <cp:revision>60</cp:revision>
  <dcterms:created xsi:type="dcterms:W3CDTF">2014-03-07T10:12:15Z</dcterms:created>
  <dcterms:modified xsi:type="dcterms:W3CDTF">2020-06-15T11:00:01Z</dcterms:modified>
</cp:coreProperties>
</file>